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9"/>
  </p:notesMasterIdLst>
  <p:handoutMasterIdLst>
    <p:handoutMasterId r:id="rId40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57" autoAdjust="0"/>
    <p:restoredTop sz="96925" autoAdjust="0"/>
  </p:normalViewPr>
  <p:slideViewPr>
    <p:cSldViewPr snapToGrid="0">
      <p:cViewPr varScale="1">
        <p:scale>
          <a:sx n="133" d="100"/>
          <a:sy n="133" d="100"/>
        </p:scale>
        <p:origin x="208" y="99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3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apache-hadoop-the-smart-persons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3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7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97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(maxima) of a probability density function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	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56429</TotalTime>
  <Words>1777</Words>
  <Application>Microsoft Macintosh PowerPoint</Application>
  <PresentationFormat>Widescreen</PresentationFormat>
  <Paragraphs>351</Paragraphs>
  <Slides>37</Slides>
  <Notes>36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4160</cp:revision>
  <dcterms:created xsi:type="dcterms:W3CDTF">1999-05-23T11:18:07Z</dcterms:created>
  <dcterms:modified xsi:type="dcterms:W3CDTF">2018-09-17T05:41:24Z</dcterms:modified>
  <cp:category>Lecture</cp:category>
</cp:coreProperties>
</file>